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2" r:id="rId5"/>
    <p:sldId id="268" r:id="rId6"/>
    <p:sldId id="259" r:id="rId7"/>
    <p:sldId id="260" r:id="rId8"/>
    <p:sldId id="263" r:id="rId9"/>
    <p:sldId id="264" r:id="rId10"/>
    <p:sldId id="269" r:id="rId11"/>
    <p:sldId id="257" r:id="rId12"/>
    <p:sldId id="258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1F3D-75B4-4B80-AFC0-B77BDC692A3D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A8E9-1E2B-475A-A2D1-A4FF88A676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1F3D-75B4-4B80-AFC0-B77BDC692A3D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A8E9-1E2B-475A-A2D1-A4FF88A676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1F3D-75B4-4B80-AFC0-B77BDC692A3D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A8E9-1E2B-475A-A2D1-A4FF88A676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1F3D-75B4-4B80-AFC0-B77BDC692A3D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A8E9-1E2B-475A-A2D1-A4FF88A676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1F3D-75B4-4B80-AFC0-B77BDC692A3D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A8E9-1E2B-475A-A2D1-A4FF88A676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1F3D-75B4-4B80-AFC0-B77BDC692A3D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A8E9-1E2B-475A-A2D1-A4FF88A676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1F3D-75B4-4B80-AFC0-B77BDC692A3D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A8E9-1E2B-475A-A2D1-A4FF88A676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1F3D-75B4-4B80-AFC0-B77BDC692A3D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A8E9-1E2B-475A-A2D1-A4FF88A676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1F3D-75B4-4B80-AFC0-B77BDC692A3D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A8E9-1E2B-475A-A2D1-A4FF88A676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1F3D-75B4-4B80-AFC0-B77BDC692A3D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A8E9-1E2B-475A-A2D1-A4FF88A676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1F3D-75B4-4B80-AFC0-B77BDC692A3D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A8E9-1E2B-475A-A2D1-A4FF88A676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86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010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21F3D-75B4-4B80-AFC0-B77BDC692A3D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CA8E9-1E2B-475A-A2D1-A4FF88A676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5229200"/>
            <a:ext cx="6847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800" b="1" dirty="0" smtClean="0">
                <a:solidFill>
                  <a:schemeClr val="bg1"/>
                </a:solidFill>
              </a:rPr>
              <a:t>Zdroje energie budúcnosti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9832" y="5842337"/>
            <a:ext cx="30512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000" dirty="0" smtClean="0">
                <a:solidFill>
                  <a:schemeClr val="bg1"/>
                </a:solidFill>
              </a:rPr>
              <a:t>Marek </a:t>
            </a:r>
            <a:r>
              <a:rPr lang="sk-SK" sz="3000" dirty="0" err="1" smtClean="0">
                <a:solidFill>
                  <a:schemeClr val="bg1"/>
                </a:solidFill>
              </a:rPr>
              <a:t>Kačmár</a:t>
            </a:r>
            <a:r>
              <a:rPr lang="sk-SK" sz="3000" dirty="0" smtClean="0">
                <a:solidFill>
                  <a:schemeClr val="bg1"/>
                </a:solidFill>
              </a:rPr>
              <a:t> </a:t>
            </a:r>
            <a:r>
              <a:rPr lang="sk-SK" sz="3000" dirty="0" smtClean="0">
                <a:solidFill>
                  <a:schemeClr val="bg1"/>
                </a:solidFill>
              </a:rPr>
              <a:t>3.A</a:t>
            </a:r>
          </a:p>
          <a:p>
            <a:r>
              <a:rPr lang="sk-SK" sz="3000" dirty="0" smtClean="0">
                <a:solidFill>
                  <a:schemeClr val="bg1"/>
                </a:solidFill>
              </a:rPr>
              <a:t>            GJAR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rgbClr val="FFFF00"/>
                </a:solidFill>
              </a:rPr>
              <a:t>Jadrová energia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20% celkovej spotreby USA</a:t>
            </a:r>
          </a:p>
          <a:p>
            <a:r>
              <a:rPr lang="sk-SK" dirty="0" smtClean="0"/>
              <a:t>nízka efektivita v súčasnosti</a:t>
            </a:r>
          </a:p>
          <a:p>
            <a:r>
              <a:rPr lang="sk-SK" dirty="0" smtClean="0"/>
              <a:t>palivové tyče ponorené do sodíka</a:t>
            </a:r>
          </a:p>
          <a:p>
            <a:r>
              <a:rPr lang="sk-SK" dirty="0" smtClean="0"/>
              <a:t>Hitachi – návrh projektu PRISM</a:t>
            </a:r>
          </a:p>
          <a:p>
            <a:r>
              <a:rPr lang="sk-SK" dirty="0" smtClean="0"/>
              <a:t>tórium namiesto uránu</a:t>
            </a:r>
          </a:p>
          <a:p>
            <a:r>
              <a:rPr lang="sk-SK" dirty="0" smtClean="0"/>
              <a:t>takmer automatický </a:t>
            </a:r>
          </a:p>
          <a:p>
            <a:pPr marL="0" indent="0">
              <a:buNone/>
            </a:pPr>
            <a:r>
              <a:rPr lang="sk-SK" dirty="0" smtClean="0"/>
              <a:t>    tóriový reaktor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3970473"/>
            <a:ext cx="4284997" cy="285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06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r>
              <a:rPr lang="sk-SK" dirty="0" smtClean="0">
                <a:solidFill>
                  <a:srgbClr val="FFFF00"/>
                </a:solidFill>
              </a:rPr>
              <a:t>Jadrová syntéza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391400" cy="4525963"/>
          </a:xfrm>
        </p:spPr>
        <p:txBody>
          <a:bodyPr>
            <a:noAutofit/>
          </a:bodyPr>
          <a:lstStyle/>
          <a:p>
            <a:r>
              <a:rPr lang="sk-SK" sz="3000" dirty="0" smtClean="0"/>
              <a:t>zlučovanie jadier</a:t>
            </a:r>
          </a:p>
          <a:p>
            <a:r>
              <a:rPr lang="sk-SK" sz="3000" dirty="0" smtClean="0"/>
              <a:t>opak jadrového štiepenia</a:t>
            </a:r>
          </a:p>
          <a:p>
            <a:r>
              <a:rPr lang="sk-SK" sz="3000" dirty="0" smtClean="0"/>
              <a:t>spájanie častíc s rovnakým nábojom</a:t>
            </a:r>
          </a:p>
          <a:p>
            <a:r>
              <a:rPr lang="sk-SK" sz="3000" dirty="0" smtClean="0"/>
              <a:t>extrémne podmienky</a:t>
            </a:r>
          </a:p>
          <a:p>
            <a:r>
              <a:rPr lang="sk-SK" sz="3000" dirty="0" smtClean="0"/>
              <a:t>výskumné centrum v Marseille</a:t>
            </a:r>
          </a:p>
          <a:p>
            <a:r>
              <a:rPr lang="sk-SK" sz="3000" dirty="0" smtClean="0"/>
              <a:t>zdroj energie na milióny rokov</a:t>
            </a:r>
            <a:endParaRPr lang="en-US" sz="3000" dirty="0"/>
          </a:p>
        </p:txBody>
      </p:sp>
      <p:pic>
        <p:nvPicPr>
          <p:cNvPr id="5" name="Obrázok 4" descr="http://chemgeneration.com/hu/images/FusionReactio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8121" y="3933056"/>
            <a:ext cx="3295879" cy="2808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086600" cy="1080120"/>
          </a:xfrm>
        </p:spPr>
        <p:txBody>
          <a:bodyPr/>
          <a:lstStyle/>
          <a:p>
            <a:r>
              <a:rPr lang="sk-SK" dirty="0" smtClean="0">
                <a:solidFill>
                  <a:srgbClr val="FFFF00"/>
                </a:solidFill>
              </a:rPr>
              <a:t>Zdroje</a:t>
            </a:r>
            <a:endParaRPr lang="sk-SK" dirty="0">
              <a:solidFill>
                <a:srgbClr val="FFFF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7504" y="1268760"/>
            <a:ext cx="7776864" cy="4857403"/>
          </a:xfrm>
        </p:spPr>
        <p:txBody>
          <a:bodyPr>
            <a:normAutofit/>
          </a:bodyPr>
          <a:lstStyle/>
          <a:p>
            <a:r>
              <a:rPr lang="sk-SK" sz="1400" dirty="0"/>
              <a:t>https://</a:t>
            </a:r>
            <a:r>
              <a:rPr lang="sk-SK" sz="1400" dirty="0" smtClean="0"/>
              <a:t>en.wikipedia.org/wiki/Energy_development</a:t>
            </a:r>
          </a:p>
          <a:p>
            <a:r>
              <a:rPr lang="sk-SK" sz="1400" dirty="0"/>
              <a:t>http://www.venergetike.sk/aktuality/clanok/2114-zaujimavosti-zdroje-energie-buducnosti</a:t>
            </a:r>
            <a:r>
              <a:rPr lang="sk-SK" sz="1400" dirty="0" smtClean="0"/>
              <a:t>/</a:t>
            </a:r>
          </a:p>
          <a:p>
            <a:r>
              <a:rPr lang="sk-SK" sz="1400" dirty="0"/>
              <a:t>http://</a:t>
            </a:r>
            <a:r>
              <a:rPr lang="sk-SK" sz="1400" dirty="0" smtClean="0"/>
              <a:t>chemgeneration.com/sk/news/najinovat%C3%ADvnej%C5%A1ie-zdroje-energie.html</a:t>
            </a:r>
          </a:p>
          <a:p>
            <a:r>
              <a:rPr lang="sk-SK" sz="1400" dirty="0"/>
              <a:t>http://</a:t>
            </a:r>
            <a:r>
              <a:rPr lang="sk-SK" sz="1400" dirty="0" smtClean="0"/>
              <a:t>euanmearns.com/global-energy-trends-bp-statistical-review-2015</a:t>
            </a:r>
          </a:p>
          <a:p>
            <a:r>
              <a:rPr lang="sk-SK" sz="1400" dirty="0" smtClean="0"/>
              <a:t>http</a:t>
            </a:r>
            <a:r>
              <a:rPr lang="sk-SK" sz="1400" dirty="0"/>
              <a:t>://</a:t>
            </a:r>
            <a:r>
              <a:rPr lang="sk-SK" sz="1400" dirty="0" smtClean="0"/>
              <a:t>www.cnbc.com/2014/11/24/7-outrageous-energy-sources-of-the-future.html?slide=4</a:t>
            </a:r>
          </a:p>
          <a:p>
            <a:r>
              <a:rPr lang="sk-SK" sz="1400" dirty="0"/>
              <a:t>http://</a:t>
            </a:r>
            <a:r>
              <a:rPr lang="sk-SK" sz="1400" dirty="0" smtClean="0"/>
              <a:t>www.livescience.com/11324-power-future-10-ways-run-21st-century.html</a:t>
            </a:r>
          </a:p>
          <a:p>
            <a:r>
              <a:rPr lang="sk-SK" sz="1400" dirty="0"/>
              <a:t>http://</a:t>
            </a:r>
            <a:r>
              <a:rPr lang="sk-SK" sz="1400" dirty="0" smtClean="0"/>
              <a:t>www.forbes.com/2007/08/23/energy-sources-future-tech-07egang-cx_ee_0824sources.html</a:t>
            </a:r>
          </a:p>
          <a:p>
            <a:r>
              <a:rPr lang="sk-SK" sz="1400" dirty="0"/>
              <a:t>http://</a:t>
            </a:r>
            <a:r>
              <a:rPr lang="sk-SK" sz="1400" dirty="0" smtClean="0"/>
              <a:t>pc.zoznam.sk/zdroje-energie-v-buducnosti-jadrova-fuzia</a:t>
            </a:r>
          </a:p>
          <a:p>
            <a:r>
              <a:rPr lang="sk-SK" sz="1400" dirty="0"/>
              <a:t>http://</a:t>
            </a:r>
            <a:r>
              <a:rPr lang="sk-SK" sz="1400" dirty="0" smtClean="0"/>
              <a:t>www.futurenergia.org/ww/sk/pub/futurenergia/chats/oil.htm</a:t>
            </a:r>
          </a:p>
          <a:p>
            <a:r>
              <a:rPr lang="sk-SK" sz="1400" dirty="0"/>
              <a:t>http://euanmearns.com/global-energy-trends-bp-statistical-review-2015</a:t>
            </a:r>
            <a:r>
              <a:rPr lang="sk-SK" sz="1400" dirty="0" smtClean="0"/>
              <a:t>/</a:t>
            </a:r>
          </a:p>
          <a:p>
            <a:r>
              <a:rPr lang="sk-SK" sz="1400" dirty="0"/>
              <a:t>http://</a:t>
            </a:r>
            <a:r>
              <a:rPr lang="sk-SK" sz="1400" dirty="0" smtClean="0"/>
              <a:t>spectrum.ieee.org/energy/renewables/future-of-hydropower</a:t>
            </a:r>
          </a:p>
          <a:p>
            <a:r>
              <a:rPr lang="sk-SK" sz="1400" dirty="0"/>
              <a:t>http://ics-org.tripod.com/fossil_fuels_dangers_and__</a:t>
            </a:r>
            <a:r>
              <a:rPr lang="sk-SK" sz="1400" dirty="0" smtClean="0"/>
              <a:t>conservation.html</a:t>
            </a:r>
          </a:p>
          <a:p>
            <a:r>
              <a:rPr lang="sk-SK" sz="1400" dirty="0"/>
              <a:t>https://</a:t>
            </a:r>
            <a:r>
              <a:rPr lang="sk-SK" sz="1400" dirty="0" smtClean="0"/>
              <a:t>upload.wikimedia.org/wikipedia/commons/b/b6/Total_World_Energy_Consumption_by_Source_2013.png</a:t>
            </a:r>
          </a:p>
          <a:p>
            <a:r>
              <a:rPr lang="sk-SK" sz="1400" dirty="0"/>
              <a:t>http://</a:t>
            </a:r>
            <a:r>
              <a:rPr lang="sk-SK" sz="1400" dirty="0" smtClean="0"/>
              <a:t>cdn.pocket-lint.com/r/s/970x/assets/images/phpxyefwn.jpg</a:t>
            </a:r>
          </a:p>
          <a:p>
            <a:r>
              <a:rPr lang="sk-SK" sz="1400" dirty="0"/>
              <a:t>http://</a:t>
            </a:r>
            <a:r>
              <a:rPr lang="sk-SK" sz="1400" dirty="0" smtClean="0"/>
              <a:t>www.pocket-lint.com/news/129913-world-s-first-thorium-reactor-ready-to-be-built-for-cheaper-safer-nuclear-energy</a:t>
            </a:r>
          </a:p>
          <a:p>
            <a:r>
              <a:rPr lang="sk-SK" sz="1400" dirty="0"/>
              <a:t>https://www.youtube.com/watch?v=uStFvcz9Or4</a:t>
            </a:r>
          </a:p>
        </p:txBody>
      </p:sp>
    </p:spTree>
    <p:extLst>
      <p:ext uri="{BB962C8B-B14F-4D97-AF65-F5344CB8AC3E}">
        <p14:creationId xmlns:p14="http://schemas.microsoft.com/office/powerpoint/2010/main" xmlns="" val="340318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348880"/>
            <a:ext cx="8219256" cy="1584176"/>
          </a:xfrm>
        </p:spPr>
        <p:txBody>
          <a:bodyPr/>
          <a:lstStyle/>
          <a:p>
            <a:r>
              <a:rPr lang="sk-SK" dirty="0" smtClean="0"/>
              <a:t>Ďakujem za pozornosť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27370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7391400" cy="45259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3000" dirty="0" smtClean="0"/>
              <a:t>Hrozba fosílnych palív</a:t>
            </a:r>
          </a:p>
          <a:p>
            <a:r>
              <a:rPr lang="sk-SK" sz="3000" dirty="0" smtClean="0"/>
              <a:t>Fosílne palivá nie sú budúcnosť!</a:t>
            </a:r>
          </a:p>
          <a:p>
            <a:r>
              <a:rPr lang="sk-SK" sz="3000" dirty="0" smtClean="0"/>
              <a:t>Veterná energia</a:t>
            </a:r>
          </a:p>
          <a:p>
            <a:r>
              <a:rPr lang="sk-SK" sz="3000" dirty="0" smtClean="0"/>
              <a:t>Solárna energia</a:t>
            </a:r>
          </a:p>
          <a:p>
            <a:r>
              <a:rPr lang="sk-SK" sz="3000" dirty="0" smtClean="0"/>
              <a:t>Vodná energia</a:t>
            </a:r>
          </a:p>
          <a:p>
            <a:r>
              <a:rPr lang="sk-SK" sz="3000" dirty="0" smtClean="0"/>
              <a:t>Jadrová energia</a:t>
            </a:r>
          </a:p>
          <a:p>
            <a:r>
              <a:rPr lang="sk-SK" sz="3000" dirty="0" smtClean="0"/>
              <a:t>Jadrová syntéza</a:t>
            </a:r>
            <a:endParaRPr lang="en-US" sz="3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427038"/>
            <a:ext cx="91440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dirty="0" smtClean="0">
                <a:solidFill>
                  <a:srgbClr val="FFFF00"/>
                </a:solidFill>
              </a:rPr>
              <a:t>Obsah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915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427038"/>
            <a:ext cx="91440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dirty="0" smtClean="0">
                <a:solidFill>
                  <a:srgbClr val="FFFF00"/>
                </a:solidFill>
              </a:rPr>
              <a:t>Hrozba fosílnych palív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7391400" cy="45259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3000" dirty="0" smtClean="0"/>
              <a:t>hrozba životného prostredia</a:t>
            </a:r>
          </a:p>
          <a:p>
            <a:r>
              <a:rPr lang="sk-SK" sz="3000" dirty="0" smtClean="0"/>
              <a:t>globálne otepľovanie</a:t>
            </a:r>
          </a:p>
          <a:p>
            <a:r>
              <a:rPr lang="sk-SK" sz="3000" dirty="0" smtClean="0"/>
              <a:t>vylučovanie CO</a:t>
            </a:r>
            <a:r>
              <a:rPr lang="sk-SK" sz="1600" dirty="0" smtClean="0"/>
              <a:t>2</a:t>
            </a:r>
            <a:r>
              <a:rPr lang="sk-SK" sz="3000" dirty="0"/>
              <a:t> </a:t>
            </a:r>
            <a:r>
              <a:rPr lang="sk-SK" sz="3000" dirty="0" smtClean="0"/>
              <a:t>=&gt; skleníkový efekt</a:t>
            </a:r>
          </a:p>
          <a:p>
            <a:r>
              <a:rPr lang="sk-SK" sz="3000" dirty="0" smtClean="0"/>
              <a:t>obnoviteľné zdroje energie</a:t>
            </a:r>
          </a:p>
          <a:p>
            <a:r>
              <a:rPr lang="sk-SK" sz="3000" dirty="0" smtClean="0"/>
              <a:t>2020 – 20% energie z obnoviteľných zdrojov</a:t>
            </a:r>
          </a:p>
          <a:p>
            <a:r>
              <a:rPr lang="sk-SK" sz="3000" dirty="0" smtClean="0"/>
              <a:t>veterná, slnečná</a:t>
            </a:r>
            <a:r>
              <a:rPr lang="sk-SK" sz="3000" dirty="0"/>
              <a:t> </a:t>
            </a:r>
            <a:r>
              <a:rPr lang="sk-SK" sz="3000" dirty="0" smtClean="0"/>
              <a:t>a vodná energia</a:t>
            </a:r>
          </a:p>
        </p:txBody>
      </p:sp>
    </p:spTree>
    <p:extLst>
      <p:ext uri="{BB962C8B-B14F-4D97-AF65-F5344CB8AC3E}">
        <p14:creationId xmlns:p14="http://schemas.microsoft.com/office/powerpoint/2010/main" xmlns="" val="269262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657920" y="332656"/>
            <a:ext cx="7704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Fosílne palivá </a:t>
            </a:r>
            <a:r>
              <a:rPr lang="sk-SK" sz="44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nie </a:t>
            </a:r>
            <a:r>
              <a:rPr lang="sk-SK" sz="44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sú </a:t>
            </a:r>
            <a:r>
              <a:rPr lang="sk-SK" sz="44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budúcnosť !</a:t>
            </a: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2204756"/>
            <a:ext cx="8928992" cy="417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476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657920" y="332656"/>
            <a:ext cx="7704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Fosílne palivá </a:t>
            </a:r>
            <a:r>
              <a:rPr lang="sk-SK" sz="44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nie </a:t>
            </a:r>
            <a:r>
              <a:rPr lang="sk-SK" sz="44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sú </a:t>
            </a:r>
            <a:r>
              <a:rPr lang="sk-SK" sz="44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budúcnosť !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856" y="2032496"/>
            <a:ext cx="8954640" cy="435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732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r>
              <a:rPr lang="sk-SK" dirty="0" smtClean="0">
                <a:solidFill>
                  <a:srgbClr val="FFFF00"/>
                </a:solidFill>
              </a:rPr>
              <a:t>Veterná energia</a:t>
            </a:r>
            <a:endParaRPr lang="sk-SK" dirty="0">
              <a:solidFill>
                <a:srgbClr val="FFFF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očakávaný nárast dopytu</a:t>
            </a:r>
          </a:p>
          <a:p>
            <a:r>
              <a:rPr lang="sk-SK" dirty="0" smtClean="0"/>
              <a:t>veterné turbíny pri pobreží</a:t>
            </a:r>
          </a:p>
          <a:p>
            <a:r>
              <a:rPr lang="sk-SK" dirty="0" err="1" smtClean="0"/>
              <a:t>Anholt</a:t>
            </a:r>
            <a:r>
              <a:rPr lang="sk-SK" dirty="0" smtClean="0"/>
              <a:t> veterná „farma“</a:t>
            </a:r>
          </a:p>
          <a:p>
            <a:r>
              <a:rPr lang="sk-SK" dirty="0" smtClean="0"/>
              <a:t>energia dodávaná 400 000 domácnostiam</a:t>
            </a:r>
          </a:p>
          <a:p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4581128"/>
            <a:ext cx="4860032" cy="207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714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r>
              <a:rPr lang="sk-SK" dirty="0" smtClean="0">
                <a:solidFill>
                  <a:srgbClr val="FFFF00"/>
                </a:solidFill>
              </a:rPr>
              <a:t>Solárna energia</a:t>
            </a:r>
            <a:endParaRPr lang="sk-SK" dirty="0">
              <a:solidFill>
                <a:srgbClr val="FFFF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628800"/>
            <a:ext cx="7010400" cy="4525963"/>
          </a:xfrm>
        </p:spPr>
        <p:txBody>
          <a:bodyPr/>
          <a:lstStyle/>
          <a:p>
            <a:r>
              <a:rPr lang="sk-SK" dirty="0" smtClean="0"/>
              <a:t>pokles ceny </a:t>
            </a:r>
            <a:r>
              <a:rPr lang="sk-SK" dirty="0" err="1" smtClean="0"/>
              <a:t>fotovoltických</a:t>
            </a:r>
            <a:r>
              <a:rPr lang="sk-SK" dirty="0" smtClean="0"/>
              <a:t> panelov</a:t>
            </a:r>
          </a:p>
          <a:p>
            <a:r>
              <a:rPr lang="sk-SK" dirty="0" smtClean="0"/>
              <a:t>Taliansko 2011 – 1. diaľnica využívajúca solárnu energiu</a:t>
            </a:r>
          </a:p>
          <a:p>
            <a:r>
              <a:rPr lang="sk-SK" dirty="0" smtClean="0"/>
              <a:t>12 miliónov </a:t>
            </a:r>
            <a:r>
              <a:rPr lang="sk-SK" dirty="0" err="1" smtClean="0"/>
              <a:t>kWh</a:t>
            </a:r>
            <a:r>
              <a:rPr lang="sk-SK" dirty="0" smtClean="0"/>
              <a:t> za rok</a:t>
            </a:r>
          </a:p>
          <a:p>
            <a:r>
              <a:rPr lang="sk-SK" dirty="0" smtClean="0"/>
              <a:t>solárne panely zabudované do ciest</a:t>
            </a:r>
          </a:p>
          <a:p>
            <a:r>
              <a:rPr lang="sk-SK" dirty="0" smtClean="0"/>
              <a:t>ťažko realizovateľné</a:t>
            </a:r>
          </a:p>
          <a:p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4365104"/>
            <a:ext cx="3932375" cy="242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580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r>
              <a:rPr lang="sk-SK" dirty="0" smtClean="0">
                <a:solidFill>
                  <a:srgbClr val="FFFF00"/>
                </a:solidFill>
              </a:rPr>
              <a:t>Vodná energia</a:t>
            </a:r>
            <a:endParaRPr lang="sk-SK" dirty="0">
              <a:solidFill>
                <a:srgbClr val="FFFF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60 krajín – viac než 50% energie</a:t>
            </a:r>
          </a:p>
          <a:p>
            <a:r>
              <a:rPr lang="sk-SK" dirty="0" smtClean="0"/>
              <a:t>zmeny v budúcnosti</a:t>
            </a:r>
          </a:p>
          <a:p>
            <a:r>
              <a:rPr lang="sk-SK" dirty="0" smtClean="0"/>
              <a:t>štúdie z rokov 1948-2004</a:t>
            </a:r>
          </a:p>
          <a:p>
            <a:r>
              <a:rPr lang="sk-SK" dirty="0" smtClean="0"/>
              <a:t>pokles v Tichom a Indickom oceáne</a:t>
            </a:r>
          </a:p>
          <a:p>
            <a:r>
              <a:rPr lang="sk-SK" dirty="0" smtClean="0"/>
              <a:t>nárast v Severnom ľadovom oceáne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190398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97" y="692696"/>
            <a:ext cx="9108504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060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uclear-PowerPoint-Template-27441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Nuclear-PowerPoint-Template-27441</Template>
  <TotalTime>1340</TotalTime>
  <Words>252</Words>
  <Application>Microsoft Office PowerPoint</Application>
  <PresentationFormat>Prezentácia na obrazovke (4:3)</PresentationFormat>
  <Paragraphs>70</Paragraphs>
  <Slides>13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4" baseType="lpstr">
      <vt:lpstr>Nuclear-PowerPoint-Template-27441</vt:lpstr>
      <vt:lpstr>Snímka 1</vt:lpstr>
      <vt:lpstr>Snímka 2</vt:lpstr>
      <vt:lpstr>Snímka 3</vt:lpstr>
      <vt:lpstr>Snímka 4</vt:lpstr>
      <vt:lpstr>Snímka 5</vt:lpstr>
      <vt:lpstr>Veterná energia</vt:lpstr>
      <vt:lpstr>Solárna energia</vt:lpstr>
      <vt:lpstr>Vodná energia</vt:lpstr>
      <vt:lpstr>Snímka 9</vt:lpstr>
      <vt:lpstr>Jadrová energia</vt:lpstr>
      <vt:lpstr>Jadrová syntéza</vt:lpstr>
      <vt:lpstr>Zdroje</vt:lpstr>
      <vt:lpstr>Ďakujem za pozornosť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AMD</dc:creator>
  <cp:lastModifiedBy>Študent</cp:lastModifiedBy>
  <cp:revision>42</cp:revision>
  <dcterms:created xsi:type="dcterms:W3CDTF">2016-04-16T18:06:31Z</dcterms:created>
  <dcterms:modified xsi:type="dcterms:W3CDTF">2016-04-20T10:36:04Z</dcterms:modified>
</cp:coreProperties>
</file>